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3" r:id="rId7"/>
    <p:sldId id="262" r:id="rId8"/>
    <p:sldId id="264"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ba" initials="s" lastIdx="1" clrIdx="0">
    <p:extLst>
      <p:ext uri="{19B8F6BF-5375-455C-9EA6-DF929625EA0E}">
        <p15:presenceInfo xmlns:p15="http://schemas.microsoft.com/office/powerpoint/2012/main" userId="b541fbafbc214b8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3"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4-09T05:48:16.222" idx="1">
    <p:pos x="7680" y="-37"/>
    <p:text/>
    <p:extLst>
      <p:ext uri="{C676402C-5697-4E1C-873F-D02D1690AC5C}">
        <p15:threadingInfo xmlns:p15="http://schemas.microsoft.com/office/powerpoint/2012/main" timeZoneBias="-180"/>
      </p:ext>
    </p:extLst>
  </p:cm>
</p:cmLst>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DF13C7-3E9C-65B1-76AE-1F4D0D7C17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5ABEF1-CC3F-33E6-0A2F-FE40D281AE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A9FD841-7E1A-B0BD-9F2D-3CAD0091310D}"/>
              </a:ext>
            </a:extLst>
          </p:cNvPr>
          <p:cNvSpPr>
            <a:spLocks noGrp="1"/>
          </p:cNvSpPr>
          <p:nvPr>
            <p:ph type="dt" sz="half" idx="10"/>
          </p:nvPr>
        </p:nvSpPr>
        <p:spPr/>
        <p:txBody>
          <a:bodyPr/>
          <a:lstStyle/>
          <a:p>
            <a:fld id="{D109044B-E5AD-4A0E-8145-4E5DB9F4F2BF}" type="datetimeFigureOut">
              <a:rPr lang="en-US" smtClean="0"/>
              <a:t>4/9/2023</a:t>
            </a:fld>
            <a:endParaRPr lang="en-US"/>
          </a:p>
        </p:txBody>
      </p:sp>
      <p:sp>
        <p:nvSpPr>
          <p:cNvPr id="5" name="Footer Placeholder 4">
            <a:extLst>
              <a:ext uri="{FF2B5EF4-FFF2-40B4-BE49-F238E27FC236}">
                <a16:creationId xmlns:a16="http://schemas.microsoft.com/office/drawing/2014/main" id="{40583062-BB77-7A1E-CC17-AD7EB9C32C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714BBD-5B6B-C108-9477-83AA05CDF572}"/>
              </a:ext>
            </a:extLst>
          </p:cNvPr>
          <p:cNvSpPr>
            <a:spLocks noGrp="1"/>
          </p:cNvSpPr>
          <p:nvPr>
            <p:ph type="sldNum" sz="quarter" idx="12"/>
          </p:nvPr>
        </p:nvSpPr>
        <p:spPr/>
        <p:txBody>
          <a:bodyPr/>
          <a:lstStyle/>
          <a:p>
            <a:fld id="{87B4252B-11D8-478B-B87B-708AA9F1EC31}" type="slidenum">
              <a:rPr lang="en-US" smtClean="0"/>
              <a:t>‹#›</a:t>
            </a:fld>
            <a:endParaRPr lang="en-US"/>
          </a:p>
        </p:txBody>
      </p:sp>
    </p:spTree>
    <p:extLst>
      <p:ext uri="{BB962C8B-B14F-4D97-AF65-F5344CB8AC3E}">
        <p14:creationId xmlns:p14="http://schemas.microsoft.com/office/powerpoint/2010/main" val="3189044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FFCE5-430C-C492-F9A3-8F54C0E53B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A88846F-D783-7A5F-6FA6-C806A9E93CB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50C63B-8936-667A-41D2-6A547F8C1552}"/>
              </a:ext>
            </a:extLst>
          </p:cNvPr>
          <p:cNvSpPr>
            <a:spLocks noGrp="1"/>
          </p:cNvSpPr>
          <p:nvPr>
            <p:ph type="dt" sz="half" idx="10"/>
          </p:nvPr>
        </p:nvSpPr>
        <p:spPr/>
        <p:txBody>
          <a:bodyPr/>
          <a:lstStyle/>
          <a:p>
            <a:fld id="{D109044B-E5AD-4A0E-8145-4E5DB9F4F2BF}" type="datetimeFigureOut">
              <a:rPr lang="en-US" smtClean="0"/>
              <a:t>4/9/2023</a:t>
            </a:fld>
            <a:endParaRPr lang="en-US"/>
          </a:p>
        </p:txBody>
      </p:sp>
      <p:sp>
        <p:nvSpPr>
          <p:cNvPr id="5" name="Footer Placeholder 4">
            <a:extLst>
              <a:ext uri="{FF2B5EF4-FFF2-40B4-BE49-F238E27FC236}">
                <a16:creationId xmlns:a16="http://schemas.microsoft.com/office/drawing/2014/main" id="{5D3EF4AC-389E-C30B-0632-57F04C121D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341AA0-6ED5-5FCD-8E2E-FF9E6F4241EF}"/>
              </a:ext>
            </a:extLst>
          </p:cNvPr>
          <p:cNvSpPr>
            <a:spLocks noGrp="1"/>
          </p:cNvSpPr>
          <p:nvPr>
            <p:ph type="sldNum" sz="quarter" idx="12"/>
          </p:nvPr>
        </p:nvSpPr>
        <p:spPr/>
        <p:txBody>
          <a:bodyPr/>
          <a:lstStyle/>
          <a:p>
            <a:fld id="{87B4252B-11D8-478B-B87B-708AA9F1EC31}" type="slidenum">
              <a:rPr lang="en-US" smtClean="0"/>
              <a:t>‹#›</a:t>
            </a:fld>
            <a:endParaRPr lang="en-US"/>
          </a:p>
        </p:txBody>
      </p:sp>
    </p:spTree>
    <p:extLst>
      <p:ext uri="{BB962C8B-B14F-4D97-AF65-F5344CB8AC3E}">
        <p14:creationId xmlns:p14="http://schemas.microsoft.com/office/powerpoint/2010/main" val="4161778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BDE897-2C5E-6D31-72F8-11DD797597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57E0F6-0068-4270-D18A-9487F63F865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DEF5B3-C0B3-02DC-4EC9-D345A57F3C48}"/>
              </a:ext>
            </a:extLst>
          </p:cNvPr>
          <p:cNvSpPr>
            <a:spLocks noGrp="1"/>
          </p:cNvSpPr>
          <p:nvPr>
            <p:ph type="dt" sz="half" idx="10"/>
          </p:nvPr>
        </p:nvSpPr>
        <p:spPr/>
        <p:txBody>
          <a:bodyPr/>
          <a:lstStyle/>
          <a:p>
            <a:fld id="{D109044B-E5AD-4A0E-8145-4E5DB9F4F2BF}" type="datetimeFigureOut">
              <a:rPr lang="en-US" smtClean="0"/>
              <a:t>4/9/2023</a:t>
            </a:fld>
            <a:endParaRPr lang="en-US"/>
          </a:p>
        </p:txBody>
      </p:sp>
      <p:sp>
        <p:nvSpPr>
          <p:cNvPr id="5" name="Footer Placeholder 4">
            <a:extLst>
              <a:ext uri="{FF2B5EF4-FFF2-40B4-BE49-F238E27FC236}">
                <a16:creationId xmlns:a16="http://schemas.microsoft.com/office/drawing/2014/main" id="{EBB5E105-067F-62DE-ABC8-3DD4D35AF7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8CA809-8C36-CDA3-1B41-0FEC4FE93EBE}"/>
              </a:ext>
            </a:extLst>
          </p:cNvPr>
          <p:cNvSpPr>
            <a:spLocks noGrp="1"/>
          </p:cNvSpPr>
          <p:nvPr>
            <p:ph type="sldNum" sz="quarter" idx="12"/>
          </p:nvPr>
        </p:nvSpPr>
        <p:spPr/>
        <p:txBody>
          <a:bodyPr/>
          <a:lstStyle/>
          <a:p>
            <a:fld id="{87B4252B-11D8-478B-B87B-708AA9F1EC31}" type="slidenum">
              <a:rPr lang="en-US" smtClean="0"/>
              <a:t>‹#›</a:t>
            </a:fld>
            <a:endParaRPr lang="en-US"/>
          </a:p>
        </p:txBody>
      </p:sp>
    </p:spTree>
    <p:extLst>
      <p:ext uri="{BB962C8B-B14F-4D97-AF65-F5344CB8AC3E}">
        <p14:creationId xmlns:p14="http://schemas.microsoft.com/office/powerpoint/2010/main" val="19580570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66900-95F8-63A8-B4DD-9FCEC4ED77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67A7A2-BBFE-6407-33C1-0FAB1AEFDF2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239111-0BA8-A696-5B7A-2FB3A1692995}"/>
              </a:ext>
            </a:extLst>
          </p:cNvPr>
          <p:cNvSpPr>
            <a:spLocks noGrp="1"/>
          </p:cNvSpPr>
          <p:nvPr>
            <p:ph type="dt" sz="half" idx="10"/>
          </p:nvPr>
        </p:nvSpPr>
        <p:spPr/>
        <p:txBody>
          <a:bodyPr/>
          <a:lstStyle/>
          <a:p>
            <a:fld id="{D109044B-E5AD-4A0E-8145-4E5DB9F4F2BF}" type="datetimeFigureOut">
              <a:rPr lang="en-US" smtClean="0"/>
              <a:t>4/9/2023</a:t>
            </a:fld>
            <a:endParaRPr lang="en-US"/>
          </a:p>
        </p:txBody>
      </p:sp>
      <p:sp>
        <p:nvSpPr>
          <p:cNvPr id="5" name="Footer Placeholder 4">
            <a:extLst>
              <a:ext uri="{FF2B5EF4-FFF2-40B4-BE49-F238E27FC236}">
                <a16:creationId xmlns:a16="http://schemas.microsoft.com/office/drawing/2014/main" id="{620D7C51-A823-F5DE-9490-9871558420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33C883-55D2-AE1D-5E64-A34700A83CE6}"/>
              </a:ext>
            </a:extLst>
          </p:cNvPr>
          <p:cNvSpPr>
            <a:spLocks noGrp="1"/>
          </p:cNvSpPr>
          <p:nvPr>
            <p:ph type="sldNum" sz="quarter" idx="12"/>
          </p:nvPr>
        </p:nvSpPr>
        <p:spPr/>
        <p:txBody>
          <a:bodyPr/>
          <a:lstStyle/>
          <a:p>
            <a:fld id="{87B4252B-11D8-478B-B87B-708AA9F1EC31}" type="slidenum">
              <a:rPr lang="en-US" smtClean="0"/>
              <a:t>‹#›</a:t>
            </a:fld>
            <a:endParaRPr lang="en-US"/>
          </a:p>
        </p:txBody>
      </p:sp>
    </p:spTree>
    <p:extLst>
      <p:ext uri="{BB962C8B-B14F-4D97-AF65-F5344CB8AC3E}">
        <p14:creationId xmlns:p14="http://schemas.microsoft.com/office/powerpoint/2010/main" val="564395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9E07F-EB12-F7C7-35D4-071C2B694D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88F6A42-71EB-A03F-DAC9-0383A6095E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0DA7DE-AD6B-C357-8486-057D3E1CF913}"/>
              </a:ext>
            </a:extLst>
          </p:cNvPr>
          <p:cNvSpPr>
            <a:spLocks noGrp="1"/>
          </p:cNvSpPr>
          <p:nvPr>
            <p:ph type="dt" sz="half" idx="10"/>
          </p:nvPr>
        </p:nvSpPr>
        <p:spPr/>
        <p:txBody>
          <a:bodyPr/>
          <a:lstStyle/>
          <a:p>
            <a:fld id="{D109044B-E5AD-4A0E-8145-4E5DB9F4F2BF}" type="datetimeFigureOut">
              <a:rPr lang="en-US" smtClean="0"/>
              <a:t>4/9/2023</a:t>
            </a:fld>
            <a:endParaRPr lang="en-US"/>
          </a:p>
        </p:txBody>
      </p:sp>
      <p:sp>
        <p:nvSpPr>
          <p:cNvPr id="5" name="Footer Placeholder 4">
            <a:extLst>
              <a:ext uri="{FF2B5EF4-FFF2-40B4-BE49-F238E27FC236}">
                <a16:creationId xmlns:a16="http://schemas.microsoft.com/office/drawing/2014/main" id="{472FA2D7-0029-F5A1-F12D-B9E001BA0D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B7FEDE-27DC-F60B-24C1-C6958DAC1AD8}"/>
              </a:ext>
            </a:extLst>
          </p:cNvPr>
          <p:cNvSpPr>
            <a:spLocks noGrp="1"/>
          </p:cNvSpPr>
          <p:nvPr>
            <p:ph type="sldNum" sz="quarter" idx="12"/>
          </p:nvPr>
        </p:nvSpPr>
        <p:spPr/>
        <p:txBody>
          <a:bodyPr/>
          <a:lstStyle/>
          <a:p>
            <a:fld id="{87B4252B-11D8-478B-B87B-708AA9F1EC31}" type="slidenum">
              <a:rPr lang="en-US" smtClean="0"/>
              <a:t>‹#›</a:t>
            </a:fld>
            <a:endParaRPr lang="en-US"/>
          </a:p>
        </p:txBody>
      </p:sp>
    </p:spTree>
    <p:extLst>
      <p:ext uri="{BB962C8B-B14F-4D97-AF65-F5344CB8AC3E}">
        <p14:creationId xmlns:p14="http://schemas.microsoft.com/office/powerpoint/2010/main" val="1770598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19581-9993-648E-0EA4-128617450D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D6B5F0-3546-2421-1624-DCFBEBD219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0F17A2-58FD-9FE3-C0BF-4156142BBB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EFBB1C7-A1D1-5F4A-05C3-33705AE634F7}"/>
              </a:ext>
            </a:extLst>
          </p:cNvPr>
          <p:cNvSpPr>
            <a:spLocks noGrp="1"/>
          </p:cNvSpPr>
          <p:nvPr>
            <p:ph type="dt" sz="half" idx="10"/>
          </p:nvPr>
        </p:nvSpPr>
        <p:spPr/>
        <p:txBody>
          <a:bodyPr/>
          <a:lstStyle/>
          <a:p>
            <a:fld id="{D109044B-E5AD-4A0E-8145-4E5DB9F4F2BF}" type="datetimeFigureOut">
              <a:rPr lang="en-US" smtClean="0"/>
              <a:t>4/9/2023</a:t>
            </a:fld>
            <a:endParaRPr lang="en-US"/>
          </a:p>
        </p:txBody>
      </p:sp>
      <p:sp>
        <p:nvSpPr>
          <p:cNvPr id="6" name="Footer Placeholder 5">
            <a:extLst>
              <a:ext uri="{FF2B5EF4-FFF2-40B4-BE49-F238E27FC236}">
                <a16:creationId xmlns:a16="http://schemas.microsoft.com/office/drawing/2014/main" id="{58CDE57E-11AB-85DE-3DE9-8C546137D1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E09122-2F8F-60EF-5C44-F8EF24D61A23}"/>
              </a:ext>
            </a:extLst>
          </p:cNvPr>
          <p:cNvSpPr>
            <a:spLocks noGrp="1"/>
          </p:cNvSpPr>
          <p:nvPr>
            <p:ph type="sldNum" sz="quarter" idx="12"/>
          </p:nvPr>
        </p:nvSpPr>
        <p:spPr/>
        <p:txBody>
          <a:bodyPr/>
          <a:lstStyle/>
          <a:p>
            <a:fld id="{87B4252B-11D8-478B-B87B-708AA9F1EC31}" type="slidenum">
              <a:rPr lang="en-US" smtClean="0"/>
              <a:t>‹#›</a:t>
            </a:fld>
            <a:endParaRPr lang="en-US"/>
          </a:p>
        </p:txBody>
      </p:sp>
    </p:spTree>
    <p:extLst>
      <p:ext uri="{BB962C8B-B14F-4D97-AF65-F5344CB8AC3E}">
        <p14:creationId xmlns:p14="http://schemas.microsoft.com/office/powerpoint/2010/main" val="3620426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7A521-E743-5248-2D97-3F05671DC9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70A1014-153B-23D0-AF82-9376A79B8F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2535C1C-86F9-9069-F895-54F90FAA6B6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E3C82E3-564E-A9E0-B226-B58F98B7F8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1F25023-F45F-9D78-6DE8-B9F47AC8505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54A656-EC5D-0397-B26A-ABA11763D1D1}"/>
              </a:ext>
            </a:extLst>
          </p:cNvPr>
          <p:cNvSpPr>
            <a:spLocks noGrp="1"/>
          </p:cNvSpPr>
          <p:nvPr>
            <p:ph type="dt" sz="half" idx="10"/>
          </p:nvPr>
        </p:nvSpPr>
        <p:spPr/>
        <p:txBody>
          <a:bodyPr/>
          <a:lstStyle/>
          <a:p>
            <a:fld id="{D109044B-E5AD-4A0E-8145-4E5DB9F4F2BF}" type="datetimeFigureOut">
              <a:rPr lang="en-US" smtClean="0"/>
              <a:t>4/9/2023</a:t>
            </a:fld>
            <a:endParaRPr lang="en-US"/>
          </a:p>
        </p:txBody>
      </p:sp>
      <p:sp>
        <p:nvSpPr>
          <p:cNvPr id="8" name="Footer Placeholder 7">
            <a:extLst>
              <a:ext uri="{FF2B5EF4-FFF2-40B4-BE49-F238E27FC236}">
                <a16:creationId xmlns:a16="http://schemas.microsoft.com/office/drawing/2014/main" id="{E7FB19EC-53C2-9907-A24B-3BBF1DB4D2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1E7221-2D61-FF67-0B3D-CD3287181494}"/>
              </a:ext>
            </a:extLst>
          </p:cNvPr>
          <p:cNvSpPr>
            <a:spLocks noGrp="1"/>
          </p:cNvSpPr>
          <p:nvPr>
            <p:ph type="sldNum" sz="quarter" idx="12"/>
          </p:nvPr>
        </p:nvSpPr>
        <p:spPr/>
        <p:txBody>
          <a:bodyPr/>
          <a:lstStyle/>
          <a:p>
            <a:fld id="{87B4252B-11D8-478B-B87B-708AA9F1EC31}" type="slidenum">
              <a:rPr lang="en-US" smtClean="0"/>
              <a:t>‹#›</a:t>
            </a:fld>
            <a:endParaRPr lang="en-US"/>
          </a:p>
        </p:txBody>
      </p:sp>
    </p:spTree>
    <p:extLst>
      <p:ext uri="{BB962C8B-B14F-4D97-AF65-F5344CB8AC3E}">
        <p14:creationId xmlns:p14="http://schemas.microsoft.com/office/powerpoint/2010/main" val="1990746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5EEFD-CAFD-195C-4FA4-CC9FA8AC7A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4D85771-C727-6E53-7D31-7A24DC59A72E}"/>
              </a:ext>
            </a:extLst>
          </p:cNvPr>
          <p:cNvSpPr>
            <a:spLocks noGrp="1"/>
          </p:cNvSpPr>
          <p:nvPr>
            <p:ph type="dt" sz="half" idx="10"/>
          </p:nvPr>
        </p:nvSpPr>
        <p:spPr/>
        <p:txBody>
          <a:bodyPr/>
          <a:lstStyle/>
          <a:p>
            <a:fld id="{D109044B-E5AD-4A0E-8145-4E5DB9F4F2BF}" type="datetimeFigureOut">
              <a:rPr lang="en-US" smtClean="0"/>
              <a:t>4/9/2023</a:t>
            </a:fld>
            <a:endParaRPr lang="en-US"/>
          </a:p>
        </p:txBody>
      </p:sp>
      <p:sp>
        <p:nvSpPr>
          <p:cNvPr id="4" name="Footer Placeholder 3">
            <a:extLst>
              <a:ext uri="{FF2B5EF4-FFF2-40B4-BE49-F238E27FC236}">
                <a16:creationId xmlns:a16="http://schemas.microsoft.com/office/drawing/2014/main" id="{4546911D-7327-0B0E-452C-E83880AB7C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6023BE-E720-6A12-37F6-38E8F13FFFE2}"/>
              </a:ext>
            </a:extLst>
          </p:cNvPr>
          <p:cNvSpPr>
            <a:spLocks noGrp="1"/>
          </p:cNvSpPr>
          <p:nvPr>
            <p:ph type="sldNum" sz="quarter" idx="12"/>
          </p:nvPr>
        </p:nvSpPr>
        <p:spPr/>
        <p:txBody>
          <a:bodyPr/>
          <a:lstStyle/>
          <a:p>
            <a:fld id="{87B4252B-11D8-478B-B87B-708AA9F1EC31}" type="slidenum">
              <a:rPr lang="en-US" smtClean="0"/>
              <a:t>‹#›</a:t>
            </a:fld>
            <a:endParaRPr lang="en-US"/>
          </a:p>
        </p:txBody>
      </p:sp>
    </p:spTree>
    <p:extLst>
      <p:ext uri="{BB962C8B-B14F-4D97-AF65-F5344CB8AC3E}">
        <p14:creationId xmlns:p14="http://schemas.microsoft.com/office/powerpoint/2010/main" val="1335713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25E563-7CA6-F403-AE0D-43045C135420}"/>
              </a:ext>
            </a:extLst>
          </p:cNvPr>
          <p:cNvSpPr>
            <a:spLocks noGrp="1"/>
          </p:cNvSpPr>
          <p:nvPr>
            <p:ph type="dt" sz="half" idx="10"/>
          </p:nvPr>
        </p:nvSpPr>
        <p:spPr/>
        <p:txBody>
          <a:bodyPr/>
          <a:lstStyle/>
          <a:p>
            <a:fld id="{D109044B-E5AD-4A0E-8145-4E5DB9F4F2BF}" type="datetimeFigureOut">
              <a:rPr lang="en-US" smtClean="0"/>
              <a:t>4/9/2023</a:t>
            </a:fld>
            <a:endParaRPr lang="en-US"/>
          </a:p>
        </p:txBody>
      </p:sp>
      <p:sp>
        <p:nvSpPr>
          <p:cNvPr id="3" name="Footer Placeholder 2">
            <a:extLst>
              <a:ext uri="{FF2B5EF4-FFF2-40B4-BE49-F238E27FC236}">
                <a16:creationId xmlns:a16="http://schemas.microsoft.com/office/drawing/2014/main" id="{B3CFEB48-47A4-8582-F2D3-AAC86B76AB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ECC42C4-46F6-D139-D5B3-5E6B4BA184AA}"/>
              </a:ext>
            </a:extLst>
          </p:cNvPr>
          <p:cNvSpPr>
            <a:spLocks noGrp="1"/>
          </p:cNvSpPr>
          <p:nvPr>
            <p:ph type="sldNum" sz="quarter" idx="12"/>
          </p:nvPr>
        </p:nvSpPr>
        <p:spPr/>
        <p:txBody>
          <a:bodyPr/>
          <a:lstStyle/>
          <a:p>
            <a:fld id="{87B4252B-11D8-478B-B87B-708AA9F1EC31}" type="slidenum">
              <a:rPr lang="en-US" smtClean="0"/>
              <a:t>‹#›</a:t>
            </a:fld>
            <a:endParaRPr lang="en-US"/>
          </a:p>
        </p:txBody>
      </p:sp>
    </p:spTree>
    <p:extLst>
      <p:ext uri="{BB962C8B-B14F-4D97-AF65-F5344CB8AC3E}">
        <p14:creationId xmlns:p14="http://schemas.microsoft.com/office/powerpoint/2010/main" val="1622103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C1F6A-2828-8B4D-3F04-78F391DD3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2679527-BBA3-592A-2E96-FAE94550ED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DECADB9-1D6F-30BB-5FAA-6D7E3C1636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AB0CBC-B783-F148-1FFC-52FB666DC60A}"/>
              </a:ext>
            </a:extLst>
          </p:cNvPr>
          <p:cNvSpPr>
            <a:spLocks noGrp="1"/>
          </p:cNvSpPr>
          <p:nvPr>
            <p:ph type="dt" sz="half" idx="10"/>
          </p:nvPr>
        </p:nvSpPr>
        <p:spPr/>
        <p:txBody>
          <a:bodyPr/>
          <a:lstStyle/>
          <a:p>
            <a:fld id="{D109044B-E5AD-4A0E-8145-4E5DB9F4F2BF}" type="datetimeFigureOut">
              <a:rPr lang="en-US" smtClean="0"/>
              <a:t>4/9/2023</a:t>
            </a:fld>
            <a:endParaRPr lang="en-US"/>
          </a:p>
        </p:txBody>
      </p:sp>
      <p:sp>
        <p:nvSpPr>
          <p:cNvPr id="6" name="Footer Placeholder 5">
            <a:extLst>
              <a:ext uri="{FF2B5EF4-FFF2-40B4-BE49-F238E27FC236}">
                <a16:creationId xmlns:a16="http://schemas.microsoft.com/office/drawing/2014/main" id="{A0CEF969-7488-73B8-246E-E4B216AABF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7081D2-404E-3D5E-0D9F-263C274403A5}"/>
              </a:ext>
            </a:extLst>
          </p:cNvPr>
          <p:cNvSpPr>
            <a:spLocks noGrp="1"/>
          </p:cNvSpPr>
          <p:nvPr>
            <p:ph type="sldNum" sz="quarter" idx="12"/>
          </p:nvPr>
        </p:nvSpPr>
        <p:spPr/>
        <p:txBody>
          <a:bodyPr/>
          <a:lstStyle/>
          <a:p>
            <a:fld id="{87B4252B-11D8-478B-B87B-708AA9F1EC31}" type="slidenum">
              <a:rPr lang="en-US" smtClean="0"/>
              <a:t>‹#›</a:t>
            </a:fld>
            <a:endParaRPr lang="en-US"/>
          </a:p>
        </p:txBody>
      </p:sp>
    </p:spTree>
    <p:extLst>
      <p:ext uri="{BB962C8B-B14F-4D97-AF65-F5344CB8AC3E}">
        <p14:creationId xmlns:p14="http://schemas.microsoft.com/office/powerpoint/2010/main" val="23747863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D321F-69EB-53C6-8F22-C79BF3A0FD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D9F413-E6D4-3DAC-87FB-18182D8672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A54417-5B85-E8D0-0410-87B560A89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136A06-3492-608E-463A-65EC1D223B9B}"/>
              </a:ext>
            </a:extLst>
          </p:cNvPr>
          <p:cNvSpPr>
            <a:spLocks noGrp="1"/>
          </p:cNvSpPr>
          <p:nvPr>
            <p:ph type="dt" sz="half" idx="10"/>
          </p:nvPr>
        </p:nvSpPr>
        <p:spPr/>
        <p:txBody>
          <a:bodyPr/>
          <a:lstStyle/>
          <a:p>
            <a:fld id="{D109044B-E5AD-4A0E-8145-4E5DB9F4F2BF}" type="datetimeFigureOut">
              <a:rPr lang="en-US" smtClean="0"/>
              <a:t>4/9/2023</a:t>
            </a:fld>
            <a:endParaRPr lang="en-US"/>
          </a:p>
        </p:txBody>
      </p:sp>
      <p:sp>
        <p:nvSpPr>
          <p:cNvPr id="6" name="Footer Placeholder 5">
            <a:extLst>
              <a:ext uri="{FF2B5EF4-FFF2-40B4-BE49-F238E27FC236}">
                <a16:creationId xmlns:a16="http://schemas.microsoft.com/office/drawing/2014/main" id="{92CD8526-B09A-ECA0-74B7-2A68883583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7B84-F8C2-EB0F-1179-D5CAAABE750F}"/>
              </a:ext>
            </a:extLst>
          </p:cNvPr>
          <p:cNvSpPr>
            <a:spLocks noGrp="1"/>
          </p:cNvSpPr>
          <p:nvPr>
            <p:ph type="sldNum" sz="quarter" idx="12"/>
          </p:nvPr>
        </p:nvSpPr>
        <p:spPr/>
        <p:txBody>
          <a:bodyPr/>
          <a:lstStyle/>
          <a:p>
            <a:fld id="{87B4252B-11D8-478B-B87B-708AA9F1EC31}" type="slidenum">
              <a:rPr lang="en-US" smtClean="0"/>
              <a:t>‹#›</a:t>
            </a:fld>
            <a:endParaRPr lang="en-US"/>
          </a:p>
        </p:txBody>
      </p:sp>
    </p:spTree>
    <p:extLst>
      <p:ext uri="{BB962C8B-B14F-4D97-AF65-F5344CB8AC3E}">
        <p14:creationId xmlns:p14="http://schemas.microsoft.com/office/powerpoint/2010/main" val="979196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DBE518-42C2-E51A-3B8C-B0FAD2AB2B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8E65D9D-7322-7A04-5ABD-88656B9C5D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B77E9A-2237-5B71-9BE8-CF631D1CB3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09044B-E5AD-4A0E-8145-4E5DB9F4F2BF}" type="datetimeFigureOut">
              <a:rPr lang="en-US" smtClean="0"/>
              <a:t>4/9/2023</a:t>
            </a:fld>
            <a:endParaRPr lang="en-US"/>
          </a:p>
        </p:txBody>
      </p:sp>
      <p:sp>
        <p:nvSpPr>
          <p:cNvPr id="5" name="Footer Placeholder 4">
            <a:extLst>
              <a:ext uri="{FF2B5EF4-FFF2-40B4-BE49-F238E27FC236}">
                <a16:creationId xmlns:a16="http://schemas.microsoft.com/office/drawing/2014/main" id="{3AB895A4-559B-FCE4-5EE8-ECF6A421F0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BAEB4D9-76E1-C80B-ED42-A88F504159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B4252B-11D8-478B-B87B-708AA9F1EC31}" type="slidenum">
              <a:rPr lang="en-US" smtClean="0"/>
              <a:t>‹#›</a:t>
            </a:fld>
            <a:endParaRPr lang="en-US"/>
          </a:p>
        </p:txBody>
      </p:sp>
    </p:spTree>
    <p:extLst>
      <p:ext uri="{BB962C8B-B14F-4D97-AF65-F5344CB8AC3E}">
        <p14:creationId xmlns:p14="http://schemas.microsoft.com/office/powerpoint/2010/main" val="29164619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8AC1FF3-F59A-DA18-CE1B-DDA209C1DBED}"/>
              </a:ext>
            </a:extLst>
          </p:cNvPr>
          <p:cNvPicPr>
            <a:picLocks noGrp="1" noChangeAspect="1"/>
          </p:cNvPicPr>
          <p:nvPr>
            <p:ph idx="1"/>
          </p:nvPr>
        </p:nvPicPr>
        <p:blipFill>
          <a:blip r:embed="rId2"/>
          <a:stretch>
            <a:fillRect/>
          </a:stretch>
        </p:blipFill>
        <p:spPr>
          <a:xfrm>
            <a:off x="0" y="-59459"/>
            <a:ext cx="12191999" cy="6948964"/>
          </a:xfrm>
          <a:prstGeom prst="rect">
            <a:avLst/>
          </a:prstGeom>
        </p:spPr>
      </p:pic>
      <p:sp>
        <p:nvSpPr>
          <p:cNvPr id="7" name="TextBox 6">
            <a:extLst>
              <a:ext uri="{FF2B5EF4-FFF2-40B4-BE49-F238E27FC236}">
                <a16:creationId xmlns:a16="http://schemas.microsoft.com/office/drawing/2014/main" id="{8B6C494F-F8F9-6BE2-7ABA-D1020E355C42}"/>
              </a:ext>
            </a:extLst>
          </p:cNvPr>
          <p:cNvSpPr txBox="1"/>
          <p:nvPr/>
        </p:nvSpPr>
        <p:spPr>
          <a:xfrm>
            <a:off x="2571750" y="2659559"/>
            <a:ext cx="6229350" cy="769441"/>
          </a:xfrm>
          <a:prstGeom prst="rect">
            <a:avLst/>
          </a:prstGeom>
          <a:noFill/>
        </p:spPr>
        <p:txBody>
          <a:bodyPr wrap="square" rtlCol="0">
            <a:spAutoFit/>
          </a:bodyPr>
          <a:lstStyle/>
          <a:p>
            <a:pPr algn="ctr"/>
            <a:r>
              <a:rPr lang="en-US" sz="4400" dirty="0">
                <a:solidFill>
                  <a:schemeClr val="accent5">
                    <a:lumMod val="60000"/>
                    <a:lumOff val="40000"/>
                  </a:schemeClr>
                </a:solidFill>
              </a:rPr>
              <a:t>Artificial intelligence</a:t>
            </a:r>
          </a:p>
        </p:txBody>
      </p:sp>
      <p:sp>
        <p:nvSpPr>
          <p:cNvPr id="8" name="TextBox 7">
            <a:extLst>
              <a:ext uri="{FF2B5EF4-FFF2-40B4-BE49-F238E27FC236}">
                <a16:creationId xmlns:a16="http://schemas.microsoft.com/office/drawing/2014/main" id="{DFF56281-A5B3-164E-2C72-4B51F632F82E}"/>
              </a:ext>
            </a:extLst>
          </p:cNvPr>
          <p:cNvSpPr txBox="1"/>
          <p:nvPr/>
        </p:nvSpPr>
        <p:spPr>
          <a:xfrm>
            <a:off x="6095999" y="3749040"/>
            <a:ext cx="4572000" cy="646331"/>
          </a:xfrm>
          <a:prstGeom prst="rect">
            <a:avLst/>
          </a:prstGeom>
          <a:noFill/>
        </p:spPr>
        <p:txBody>
          <a:bodyPr wrap="square" rtlCol="0">
            <a:spAutoFit/>
          </a:bodyPr>
          <a:lstStyle/>
          <a:p>
            <a:r>
              <a:rPr lang="en-US" dirty="0">
                <a:solidFill>
                  <a:schemeClr val="accent5">
                    <a:lumMod val="60000"/>
                    <a:lumOff val="40000"/>
                  </a:schemeClr>
                </a:solidFill>
              </a:rPr>
              <a:t>Done by : Seba firas </a:t>
            </a:r>
            <a:r>
              <a:rPr lang="en-US" dirty="0" err="1">
                <a:solidFill>
                  <a:schemeClr val="accent5">
                    <a:lumMod val="60000"/>
                    <a:lumOff val="40000"/>
                  </a:schemeClr>
                </a:solidFill>
              </a:rPr>
              <a:t>alzoubi</a:t>
            </a:r>
            <a:r>
              <a:rPr lang="en-US" dirty="0">
                <a:solidFill>
                  <a:schemeClr val="accent5">
                    <a:lumMod val="60000"/>
                    <a:lumOff val="40000"/>
                  </a:schemeClr>
                </a:solidFill>
              </a:rPr>
              <a:t> </a:t>
            </a:r>
          </a:p>
          <a:p>
            <a:endParaRPr lang="en-US" dirty="0">
              <a:solidFill>
                <a:schemeClr val="accent5">
                  <a:lumMod val="60000"/>
                  <a:lumOff val="40000"/>
                </a:schemeClr>
              </a:solidFill>
            </a:endParaRPr>
          </a:p>
        </p:txBody>
      </p:sp>
    </p:spTree>
    <p:extLst>
      <p:ext uri="{BB962C8B-B14F-4D97-AF65-F5344CB8AC3E}">
        <p14:creationId xmlns:p14="http://schemas.microsoft.com/office/powerpoint/2010/main" val="183997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DE153DCC-2C5B-9E7D-72F5-5C833C149F8A}"/>
              </a:ext>
            </a:extLst>
          </p:cNvPr>
          <p:cNvPicPr>
            <a:picLocks noGrp="1" noChangeAspect="1"/>
          </p:cNvPicPr>
          <p:nvPr>
            <p:ph idx="1"/>
          </p:nvPr>
        </p:nvPicPr>
        <p:blipFill>
          <a:blip r:embed="rId2"/>
          <a:stretch>
            <a:fillRect/>
          </a:stretch>
        </p:blipFill>
        <p:spPr>
          <a:xfrm>
            <a:off x="4393" y="0"/>
            <a:ext cx="12187607" cy="6858000"/>
          </a:xfrm>
          <a:prstGeom prst="rect">
            <a:avLst/>
          </a:prstGeom>
        </p:spPr>
      </p:pic>
      <p:sp>
        <p:nvSpPr>
          <p:cNvPr id="8" name="TextBox 7">
            <a:extLst>
              <a:ext uri="{FF2B5EF4-FFF2-40B4-BE49-F238E27FC236}">
                <a16:creationId xmlns:a16="http://schemas.microsoft.com/office/drawing/2014/main" id="{84113176-C9F3-0087-E0D2-94F3361BFB99}"/>
              </a:ext>
            </a:extLst>
          </p:cNvPr>
          <p:cNvSpPr txBox="1"/>
          <p:nvPr/>
        </p:nvSpPr>
        <p:spPr>
          <a:xfrm>
            <a:off x="7635240" y="1577340"/>
            <a:ext cx="3977640" cy="3416320"/>
          </a:xfrm>
          <a:prstGeom prst="rect">
            <a:avLst/>
          </a:prstGeom>
          <a:noFill/>
        </p:spPr>
        <p:txBody>
          <a:bodyPr wrap="square" rtlCol="0">
            <a:spAutoFit/>
          </a:bodyPr>
          <a:lstStyle/>
          <a:p>
            <a:pPr algn="ctr"/>
            <a:r>
              <a:rPr lang="en-US" sz="2400" dirty="0"/>
              <a:t>Artificial intelligence (AI) is a field of computer science that focuses on developing algorithms and systems that can perform tasks that normally require human intelligence, such as perception, reasoning, learning, and decision-making. </a:t>
            </a:r>
          </a:p>
        </p:txBody>
      </p:sp>
    </p:spTree>
    <p:extLst>
      <p:ext uri="{BB962C8B-B14F-4D97-AF65-F5344CB8AC3E}">
        <p14:creationId xmlns:p14="http://schemas.microsoft.com/office/powerpoint/2010/main" val="3032670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8F0E6CC-6933-735A-5C7A-F6BC452B1FF6}"/>
              </a:ext>
            </a:extLst>
          </p:cNvPr>
          <p:cNvPicPr>
            <a:picLocks noGrp="1" noChangeAspect="1"/>
          </p:cNvPicPr>
          <p:nvPr>
            <p:ph idx="1"/>
          </p:nvPr>
        </p:nvPicPr>
        <p:blipFill>
          <a:blip r:embed="rId2"/>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0C27C60D-7D3A-E2A8-392B-FCA13D0FB7E4}"/>
              </a:ext>
            </a:extLst>
          </p:cNvPr>
          <p:cNvSpPr txBox="1"/>
          <p:nvPr/>
        </p:nvSpPr>
        <p:spPr>
          <a:xfrm>
            <a:off x="240030" y="2651760"/>
            <a:ext cx="5154930" cy="1200329"/>
          </a:xfrm>
          <a:prstGeom prst="rect">
            <a:avLst/>
          </a:prstGeom>
          <a:noFill/>
        </p:spPr>
        <p:txBody>
          <a:bodyPr wrap="square" rtlCol="0">
            <a:spAutoFit/>
          </a:bodyPr>
          <a:lstStyle/>
          <a:p>
            <a:pPr algn="ctr"/>
            <a:r>
              <a:rPr lang="en-US" sz="2400" dirty="0">
                <a:solidFill>
                  <a:schemeClr val="accent5">
                    <a:lumMod val="60000"/>
                    <a:lumOff val="40000"/>
                  </a:schemeClr>
                </a:solidFill>
              </a:rPr>
              <a:t>AI technologies include machine learning, natural language processing, computer vision, robotics, and more.</a:t>
            </a:r>
          </a:p>
        </p:txBody>
      </p:sp>
    </p:spTree>
    <p:extLst>
      <p:ext uri="{BB962C8B-B14F-4D97-AF65-F5344CB8AC3E}">
        <p14:creationId xmlns:p14="http://schemas.microsoft.com/office/powerpoint/2010/main" val="3011170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9BC16982-2F75-6195-2B74-A260465B4339}"/>
              </a:ext>
            </a:extLst>
          </p:cNvPr>
          <p:cNvPicPr>
            <a:picLocks noGrp="1" noChangeAspect="1"/>
          </p:cNvPicPr>
          <p:nvPr>
            <p:ph idx="1"/>
          </p:nvPr>
        </p:nvPicPr>
        <p:blipFill>
          <a:blip r:embed="rId2"/>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24C06FE0-4CE2-F58E-8FC9-9939EAF68A6C}"/>
              </a:ext>
            </a:extLst>
          </p:cNvPr>
          <p:cNvSpPr txBox="1"/>
          <p:nvPr/>
        </p:nvSpPr>
        <p:spPr>
          <a:xfrm>
            <a:off x="6903720" y="1017270"/>
            <a:ext cx="4480560" cy="369332"/>
          </a:xfrm>
          <a:prstGeom prst="rect">
            <a:avLst/>
          </a:prstGeom>
          <a:noFill/>
        </p:spPr>
        <p:txBody>
          <a:bodyPr wrap="square" rtlCol="0">
            <a:spAutoFit/>
          </a:bodyPr>
          <a:lstStyle/>
          <a:p>
            <a:r>
              <a:rPr lang="en-US" dirty="0"/>
              <a:t> </a:t>
            </a:r>
          </a:p>
        </p:txBody>
      </p:sp>
      <p:pic>
        <p:nvPicPr>
          <p:cNvPr id="11" name="Picture 10">
            <a:extLst>
              <a:ext uri="{FF2B5EF4-FFF2-40B4-BE49-F238E27FC236}">
                <a16:creationId xmlns:a16="http://schemas.microsoft.com/office/drawing/2014/main" id="{569CD3B2-8ED2-B060-6012-759833B7828D}"/>
              </a:ext>
            </a:extLst>
          </p:cNvPr>
          <p:cNvPicPr>
            <a:picLocks noChangeAspect="1"/>
          </p:cNvPicPr>
          <p:nvPr/>
        </p:nvPicPr>
        <p:blipFill>
          <a:blip r:embed="rId3"/>
          <a:stretch>
            <a:fillRect/>
          </a:stretch>
        </p:blipFill>
        <p:spPr>
          <a:xfrm>
            <a:off x="7444740" y="217170"/>
            <a:ext cx="3857625" cy="6423660"/>
          </a:xfrm>
          <a:prstGeom prst="rect">
            <a:avLst/>
          </a:prstGeom>
        </p:spPr>
      </p:pic>
      <p:sp>
        <p:nvSpPr>
          <p:cNvPr id="12" name="TextBox 11">
            <a:extLst>
              <a:ext uri="{FF2B5EF4-FFF2-40B4-BE49-F238E27FC236}">
                <a16:creationId xmlns:a16="http://schemas.microsoft.com/office/drawing/2014/main" id="{F0AA5CA6-7D16-3D42-5A87-C921D63F9CFB}"/>
              </a:ext>
            </a:extLst>
          </p:cNvPr>
          <p:cNvSpPr txBox="1"/>
          <p:nvPr/>
        </p:nvSpPr>
        <p:spPr>
          <a:xfrm>
            <a:off x="379095" y="1536174"/>
            <a:ext cx="6686550" cy="3785652"/>
          </a:xfrm>
          <a:prstGeom prst="rect">
            <a:avLst/>
          </a:prstGeom>
          <a:noFill/>
        </p:spPr>
        <p:txBody>
          <a:bodyPr wrap="square" rtlCol="0">
            <a:spAutoFit/>
          </a:bodyPr>
          <a:lstStyle/>
          <a:p>
            <a:pPr algn="ctr"/>
            <a:r>
              <a:rPr lang="en-US" sz="2400" dirty="0"/>
              <a:t>One notable example of AI technology is Chat GPT, which is a large language model trained by Open AI.</a:t>
            </a:r>
          </a:p>
          <a:p>
            <a:pPr algn="ctr"/>
            <a:endParaRPr lang="en-US" sz="2400" dirty="0"/>
          </a:p>
          <a:p>
            <a:pPr algn="ctr"/>
            <a:r>
              <a:rPr lang="en-US" sz="2400" dirty="0"/>
              <a:t>Chat GPT uses deep learning algorithms to generate human-like text and answer user queries. </a:t>
            </a:r>
          </a:p>
          <a:p>
            <a:pPr algn="ctr"/>
            <a:endParaRPr lang="en-US" sz="2400" dirty="0"/>
          </a:p>
          <a:p>
            <a:pPr algn="ctr"/>
            <a:r>
              <a:rPr lang="en-US" sz="2400" dirty="0"/>
              <a:t>Chat GPT has the ability to understand natural language input, generate natural language output, and learn from its interactions with users to improve its responses over time.</a:t>
            </a:r>
          </a:p>
        </p:txBody>
      </p:sp>
    </p:spTree>
    <p:extLst>
      <p:ext uri="{BB962C8B-B14F-4D97-AF65-F5344CB8AC3E}">
        <p14:creationId xmlns:p14="http://schemas.microsoft.com/office/powerpoint/2010/main" val="1754283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F06B7A3-1F51-15B3-9CC3-6A8EA3C827C9}"/>
              </a:ext>
            </a:extLst>
          </p:cNvPr>
          <p:cNvPicPr>
            <a:picLocks noGrp="1" noChangeAspect="1"/>
          </p:cNvPicPr>
          <p:nvPr>
            <p:ph idx="1"/>
          </p:nvPr>
        </p:nvPicPr>
        <p:blipFill>
          <a:blip r:embed="rId2"/>
          <a:stretch>
            <a:fillRect/>
          </a:stretch>
        </p:blipFill>
        <p:spPr>
          <a:xfrm>
            <a:off x="0" y="0"/>
            <a:ext cx="12192000" cy="6857999"/>
          </a:xfrm>
          <a:prstGeom prst="rect">
            <a:avLst/>
          </a:prstGeom>
        </p:spPr>
      </p:pic>
      <p:sp>
        <p:nvSpPr>
          <p:cNvPr id="5" name="TextBox 4">
            <a:extLst>
              <a:ext uri="{FF2B5EF4-FFF2-40B4-BE49-F238E27FC236}">
                <a16:creationId xmlns:a16="http://schemas.microsoft.com/office/drawing/2014/main" id="{9F2C2961-393A-63ED-18A3-FE4D307FFBB0}"/>
              </a:ext>
            </a:extLst>
          </p:cNvPr>
          <p:cNvSpPr txBox="1"/>
          <p:nvPr/>
        </p:nvSpPr>
        <p:spPr>
          <a:xfrm>
            <a:off x="285750" y="2551836"/>
            <a:ext cx="6663690" cy="2031325"/>
          </a:xfrm>
          <a:prstGeom prst="rect">
            <a:avLst/>
          </a:prstGeom>
          <a:noFill/>
        </p:spPr>
        <p:txBody>
          <a:bodyPr wrap="square" rtlCol="0">
            <a:spAutoFit/>
          </a:bodyPr>
          <a:lstStyle/>
          <a:p>
            <a:r>
              <a:rPr lang="en-US" dirty="0">
                <a:solidFill>
                  <a:schemeClr val="accent5">
                    <a:lumMod val="60000"/>
                    <a:lumOff val="40000"/>
                  </a:schemeClr>
                </a:solidFill>
              </a:rPr>
              <a:t>‏The applications of AI are widespread and have a significant impact on various industries.</a:t>
            </a:r>
          </a:p>
          <a:p>
            <a:r>
              <a:rPr lang="en-US" dirty="0">
                <a:solidFill>
                  <a:schemeClr val="accent5">
                    <a:lumMod val="60000"/>
                    <a:lumOff val="40000"/>
                  </a:schemeClr>
                </a:solidFill>
              </a:rPr>
              <a:t> For example, AI is used in healthcare to aid diagnosis and treatment planning, in finance to detect fraud and improve investment strategies, in transportation to improve traffic flow and reduce accidents, and in manufacturing to improve production processes and reduce waste.</a:t>
            </a:r>
          </a:p>
        </p:txBody>
      </p:sp>
      <p:pic>
        <p:nvPicPr>
          <p:cNvPr id="7" name="Picture 6">
            <a:extLst>
              <a:ext uri="{FF2B5EF4-FFF2-40B4-BE49-F238E27FC236}">
                <a16:creationId xmlns:a16="http://schemas.microsoft.com/office/drawing/2014/main" id="{65C06FF7-A513-B9AE-7CA7-8BC61B31C3E3}"/>
              </a:ext>
            </a:extLst>
          </p:cNvPr>
          <p:cNvPicPr>
            <a:picLocks noChangeAspect="1"/>
          </p:cNvPicPr>
          <p:nvPr/>
        </p:nvPicPr>
        <p:blipFill>
          <a:blip r:embed="rId3"/>
          <a:stretch>
            <a:fillRect/>
          </a:stretch>
        </p:blipFill>
        <p:spPr>
          <a:xfrm>
            <a:off x="7062781" y="1294576"/>
            <a:ext cx="2775598" cy="1849163"/>
          </a:xfrm>
          <a:prstGeom prst="rect">
            <a:avLst/>
          </a:prstGeom>
        </p:spPr>
      </p:pic>
      <p:sp>
        <p:nvSpPr>
          <p:cNvPr id="9" name="TextBox 8">
            <a:extLst>
              <a:ext uri="{FF2B5EF4-FFF2-40B4-BE49-F238E27FC236}">
                <a16:creationId xmlns:a16="http://schemas.microsoft.com/office/drawing/2014/main" id="{01A4C583-CB88-D2CF-C6A8-A7781C1785DB}"/>
              </a:ext>
            </a:extLst>
          </p:cNvPr>
          <p:cNvSpPr txBox="1"/>
          <p:nvPr/>
        </p:nvSpPr>
        <p:spPr>
          <a:xfrm>
            <a:off x="9052560" y="3051810"/>
            <a:ext cx="2606040" cy="369332"/>
          </a:xfrm>
          <a:prstGeom prst="rect">
            <a:avLst/>
          </a:prstGeom>
          <a:noFill/>
        </p:spPr>
        <p:txBody>
          <a:bodyPr wrap="square" rtlCol="0">
            <a:spAutoFit/>
          </a:bodyPr>
          <a:lstStyle/>
          <a:p>
            <a:r>
              <a:rPr lang="en-US" dirty="0"/>
              <a:t> </a:t>
            </a:r>
          </a:p>
        </p:txBody>
      </p:sp>
      <p:pic>
        <p:nvPicPr>
          <p:cNvPr id="10" name="Picture 9">
            <a:extLst>
              <a:ext uri="{FF2B5EF4-FFF2-40B4-BE49-F238E27FC236}">
                <a16:creationId xmlns:a16="http://schemas.microsoft.com/office/drawing/2014/main" id="{8150A0E3-8191-D3E1-E9E7-740A62D0910B}"/>
              </a:ext>
            </a:extLst>
          </p:cNvPr>
          <p:cNvPicPr>
            <a:picLocks noChangeAspect="1"/>
          </p:cNvPicPr>
          <p:nvPr/>
        </p:nvPicPr>
        <p:blipFill>
          <a:blip r:embed="rId4"/>
          <a:stretch>
            <a:fillRect/>
          </a:stretch>
        </p:blipFill>
        <p:spPr>
          <a:xfrm>
            <a:off x="8844915" y="2876221"/>
            <a:ext cx="3061335" cy="2031325"/>
          </a:xfrm>
          <a:prstGeom prst="rect">
            <a:avLst/>
          </a:prstGeom>
        </p:spPr>
      </p:pic>
      <p:pic>
        <p:nvPicPr>
          <p:cNvPr id="13" name="Picture 12">
            <a:extLst>
              <a:ext uri="{FF2B5EF4-FFF2-40B4-BE49-F238E27FC236}">
                <a16:creationId xmlns:a16="http://schemas.microsoft.com/office/drawing/2014/main" id="{42DDEC21-DA98-0996-5971-3F5593627494}"/>
              </a:ext>
            </a:extLst>
          </p:cNvPr>
          <p:cNvPicPr>
            <a:picLocks noChangeAspect="1"/>
          </p:cNvPicPr>
          <p:nvPr/>
        </p:nvPicPr>
        <p:blipFill>
          <a:blip r:embed="rId5"/>
          <a:stretch>
            <a:fillRect/>
          </a:stretch>
        </p:blipFill>
        <p:spPr>
          <a:xfrm>
            <a:off x="6078855" y="4383728"/>
            <a:ext cx="3112770" cy="2075180"/>
          </a:xfrm>
          <a:prstGeom prst="rect">
            <a:avLst/>
          </a:prstGeom>
        </p:spPr>
      </p:pic>
    </p:spTree>
    <p:extLst>
      <p:ext uri="{BB962C8B-B14F-4D97-AF65-F5344CB8AC3E}">
        <p14:creationId xmlns:p14="http://schemas.microsoft.com/office/powerpoint/2010/main" val="486615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3406AC7-6E28-D9E5-5AF1-011898D16DA4}"/>
              </a:ext>
            </a:extLst>
          </p:cNvPr>
          <p:cNvPicPr>
            <a:picLocks noGrp="1" noChangeAspect="1"/>
          </p:cNvPicPr>
          <p:nvPr>
            <p:ph idx="1"/>
          </p:nvPr>
        </p:nvPicPr>
        <p:blipFill>
          <a:blip r:embed="rId2"/>
          <a:stretch>
            <a:fillRect/>
          </a:stretch>
        </p:blipFill>
        <p:spPr>
          <a:xfrm>
            <a:off x="0" y="-2"/>
            <a:ext cx="12192000" cy="6853079"/>
          </a:xfrm>
          <a:prstGeom prst="rect">
            <a:avLst/>
          </a:prstGeom>
        </p:spPr>
      </p:pic>
      <p:sp>
        <p:nvSpPr>
          <p:cNvPr id="6" name="Speech Bubble: Oval 5">
            <a:extLst>
              <a:ext uri="{FF2B5EF4-FFF2-40B4-BE49-F238E27FC236}">
                <a16:creationId xmlns:a16="http://schemas.microsoft.com/office/drawing/2014/main" id="{3B1F780A-D82D-2FF1-1FD3-2592D013BAC4}"/>
              </a:ext>
            </a:extLst>
          </p:cNvPr>
          <p:cNvSpPr/>
          <p:nvPr/>
        </p:nvSpPr>
        <p:spPr>
          <a:xfrm>
            <a:off x="949124" y="806084"/>
            <a:ext cx="3784921" cy="1666755"/>
          </a:xfrm>
          <a:prstGeom prst="wedgeEllipseCallou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
        <p:nvSpPr>
          <p:cNvPr id="7" name="Oval 6">
            <a:extLst>
              <a:ext uri="{FF2B5EF4-FFF2-40B4-BE49-F238E27FC236}">
                <a16:creationId xmlns:a16="http://schemas.microsoft.com/office/drawing/2014/main" id="{483EB8CC-AC27-B9F2-FFED-1168CC89A0FA}"/>
              </a:ext>
            </a:extLst>
          </p:cNvPr>
          <p:cNvSpPr/>
          <p:nvPr/>
        </p:nvSpPr>
        <p:spPr>
          <a:xfrm>
            <a:off x="4734045" y="3428999"/>
            <a:ext cx="2002421" cy="1061977"/>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85990C96-C808-0C04-8D8E-0E0815575654}"/>
              </a:ext>
            </a:extLst>
          </p:cNvPr>
          <p:cNvSpPr/>
          <p:nvPr/>
        </p:nvSpPr>
        <p:spPr>
          <a:xfrm>
            <a:off x="5683169" y="535910"/>
            <a:ext cx="2122028" cy="1061977"/>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BB61D1D1-A7F3-23B4-6C48-FDE3B7089DD2}"/>
              </a:ext>
            </a:extLst>
          </p:cNvPr>
          <p:cNvSpPr/>
          <p:nvPr/>
        </p:nvSpPr>
        <p:spPr>
          <a:xfrm>
            <a:off x="6151943" y="2247949"/>
            <a:ext cx="2002421" cy="1061977"/>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F8C1A556-E514-811F-41B9-BC0794B918CA}"/>
              </a:ext>
            </a:extLst>
          </p:cNvPr>
          <p:cNvSpPr/>
          <p:nvPr/>
        </p:nvSpPr>
        <p:spPr>
          <a:xfrm>
            <a:off x="2419109" y="3066277"/>
            <a:ext cx="2002421" cy="1061977"/>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CF0BB58D-6A0B-63F1-A824-DA177906C02E}"/>
              </a:ext>
            </a:extLst>
          </p:cNvPr>
          <p:cNvCxnSpPr/>
          <p:nvPr/>
        </p:nvCxnSpPr>
        <p:spPr>
          <a:xfrm>
            <a:off x="4305782" y="2247949"/>
            <a:ext cx="902826" cy="11785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F129B8CF-C75C-1DC8-7F34-DD76A7B04E98}"/>
              </a:ext>
            </a:extLst>
          </p:cNvPr>
          <p:cNvCxnSpPr/>
          <p:nvPr/>
        </p:nvCxnSpPr>
        <p:spPr>
          <a:xfrm>
            <a:off x="4734045" y="1924149"/>
            <a:ext cx="1417898" cy="6151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D4EBB807-FB01-3AE9-7C25-7DFB8EE43A13}"/>
              </a:ext>
            </a:extLst>
          </p:cNvPr>
          <p:cNvCxnSpPr/>
          <p:nvPr/>
        </p:nvCxnSpPr>
        <p:spPr>
          <a:xfrm flipV="1">
            <a:off x="4745620" y="1222433"/>
            <a:ext cx="937549" cy="13412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4D9E635F-0778-E59F-8EC5-DDFCF029A588}"/>
              </a:ext>
            </a:extLst>
          </p:cNvPr>
          <p:cNvCxnSpPr/>
          <p:nvPr/>
        </p:nvCxnSpPr>
        <p:spPr>
          <a:xfrm>
            <a:off x="3420319" y="2539271"/>
            <a:ext cx="0" cy="5079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7727614C-47A0-69EC-4665-FB32D19F2F93}"/>
              </a:ext>
            </a:extLst>
          </p:cNvPr>
          <p:cNvSpPr txBox="1"/>
          <p:nvPr/>
        </p:nvSpPr>
        <p:spPr>
          <a:xfrm>
            <a:off x="1183341" y="1479291"/>
            <a:ext cx="3238189" cy="400110"/>
          </a:xfrm>
          <a:prstGeom prst="rect">
            <a:avLst/>
          </a:prstGeom>
          <a:noFill/>
        </p:spPr>
        <p:txBody>
          <a:bodyPr wrap="square" rtlCol="0">
            <a:spAutoFit/>
          </a:bodyPr>
          <a:lstStyle/>
          <a:p>
            <a:pPr algn="ctr"/>
            <a:r>
              <a:rPr lang="en-US" sz="2000" dirty="0"/>
              <a:t> Applications of (AI)</a:t>
            </a:r>
          </a:p>
        </p:txBody>
      </p:sp>
      <p:sp>
        <p:nvSpPr>
          <p:cNvPr id="20" name="TextBox 19">
            <a:extLst>
              <a:ext uri="{FF2B5EF4-FFF2-40B4-BE49-F238E27FC236}">
                <a16:creationId xmlns:a16="http://schemas.microsoft.com/office/drawing/2014/main" id="{4C48E752-6CCB-EBF4-814D-61B5A11F51F3}"/>
              </a:ext>
            </a:extLst>
          </p:cNvPr>
          <p:cNvSpPr txBox="1"/>
          <p:nvPr/>
        </p:nvSpPr>
        <p:spPr>
          <a:xfrm>
            <a:off x="5744047" y="882232"/>
            <a:ext cx="1956463" cy="369332"/>
          </a:xfrm>
          <a:prstGeom prst="rect">
            <a:avLst/>
          </a:prstGeom>
          <a:noFill/>
        </p:spPr>
        <p:txBody>
          <a:bodyPr wrap="square" rtlCol="0">
            <a:spAutoFit/>
          </a:bodyPr>
          <a:lstStyle/>
          <a:p>
            <a:pPr algn="ctr"/>
            <a:r>
              <a:rPr lang="en-US" dirty="0"/>
              <a:t> Robotics</a:t>
            </a:r>
          </a:p>
        </p:txBody>
      </p:sp>
      <p:sp>
        <p:nvSpPr>
          <p:cNvPr id="21" name="TextBox 20">
            <a:extLst>
              <a:ext uri="{FF2B5EF4-FFF2-40B4-BE49-F238E27FC236}">
                <a16:creationId xmlns:a16="http://schemas.microsoft.com/office/drawing/2014/main" id="{67142270-C991-4D95-231A-CE1ADA03E185}"/>
              </a:ext>
            </a:extLst>
          </p:cNvPr>
          <p:cNvSpPr txBox="1"/>
          <p:nvPr/>
        </p:nvSpPr>
        <p:spPr>
          <a:xfrm>
            <a:off x="6416120" y="2594271"/>
            <a:ext cx="1622612" cy="369332"/>
          </a:xfrm>
          <a:prstGeom prst="rect">
            <a:avLst/>
          </a:prstGeom>
          <a:noFill/>
        </p:spPr>
        <p:txBody>
          <a:bodyPr wrap="square" rtlCol="0">
            <a:spAutoFit/>
          </a:bodyPr>
          <a:lstStyle/>
          <a:p>
            <a:r>
              <a:rPr lang="en-US" dirty="0"/>
              <a:t>Health care</a:t>
            </a:r>
          </a:p>
        </p:txBody>
      </p:sp>
      <p:sp>
        <p:nvSpPr>
          <p:cNvPr id="22" name="TextBox 21">
            <a:extLst>
              <a:ext uri="{FF2B5EF4-FFF2-40B4-BE49-F238E27FC236}">
                <a16:creationId xmlns:a16="http://schemas.microsoft.com/office/drawing/2014/main" id="{CB24455E-84BF-473A-7A49-08C7A180700D}"/>
              </a:ext>
            </a:extLst>
          </p:cNvPr>
          <p:cNvSpPr txBox="1"/>
          <p:nvPr/>
        </p:nvSpPr>
        <p:spPr>
          <a:xfrm>
            <a:off x="4873562" y="3775322"/>
            <a:ext cx="1740971" cy="369332"/>
          </a:xfrm>
          <a:prstGeom prst="rect">
            <a:avLst/>
          </a:prstGeom>
          <a:noFill/>
        </p:spPr>
        <p:txBody>
          <a:bodyPr wrap="square" rtlCol="0">
            <a:spAutoFit/>
          </a:bodyPr>
          <a:lstStyle/>
          <a:p>
            <a:r>
              <a:rPr lang="en-US" dirty="0"/>
              <a:t>Business analyst</a:t>
            </a:r>
          </a:p>
        </p:txBody>
      </p:sp>
      <p:sp>
        <p:nvSpPr>
          <p:cNvPr id="23" name="TextBox 22">
            <a:extLst>
              <a:ext uri="{FF2B5EF4-FFF2-40B4-BE49-F238E27FC236}">
                <a16:creationId xmlns:a16="http://schemas.microsoft.com/office/drawing/2014/main" id="{F46867EF-9D65-D29E-78D8-999DB8CF5426}"/>
              </a:ext>
            </a:extLst>
          </p:cNvPr>
          <p:cNvSpPr txBox="1"/>
          <p:nvPr/>
        </p:nvSpPr>
        <p:spPr>
          <a:xfrm>
            <a:off x="2554885" y="3426538"/>
            <a:ext cx="1613647" cy="369332"/>
          </a:xfrm>
          <a:prstGeom prst="rect">
            <a:avLst/>
          </a:prstGeom>
          <a:noFill/>
        </p:spPr>
        <p:txBody>
          <a:bodyPr wrap="square" rtlCol="0">
            <a:spAutoFit/>
          </a:bodyPr>
          <a:lstStyle/>
          <a:p>
            <a:pPr algn="ctr"/>
            <a:r>
              <a:rPr lang="en-US" dirty="0"/>
              <a:t> Marketing</a:t>
            </a:r>
          </a:p>
        </p:txBody>
      </p:sp>
    </p:spTree>
    <p:extLst>
      <p:ext uri="{BB962C8B-B14F-4D97-AF65-F5344CB8AC3E}">
        <p14:creationId xmlns:p14="http://schemas.microsoft.com/office/powerpoint/2010/main" val="1330448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fade">
                                      <p:cBhvr>
                                        <p:cTn id="57" dur="500"/>
                                        <p:tgtEl>
                                          <p:spTgt spid="7"/>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fade">
                                      <p:cBhvr>
                                        <p:cTn id="67" dur="500"/>
                                        <p:tgtEl>
                                          <p:spTgt spid="1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0"/>
                                        </p:tgtEl>
                                        <p:attrNameLst>
                                          <p:attrName>style.visibility</p:attrName>
                                        </p:attrNameLst>
                                      </p:cBhvr>
                                      <p:to>
                                        <p:strVal val="visible"/>
                                      </p:to>
                                    </p:set>
                                    <p:animEffect transition="in" filter="fade">
                                      <p:cBhvr>
                                        <p:cTn id="72" dur="500"/>
                                        <p:tgtEl>
                                          <p:spTgt spid="10"/>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23"/>
                                        </p:tgtEl>
                                        <p:attrNameLst>
                                          <p:attrName>style.visibility</p:attrName>
                                        </p:attrNameLst>
                                      </p:cBhvr>
                                      <p:to>
                                        <p:strVal val="visible"/>
                                      </p:to>
                                    </p:set>
                                    <p:animEffect transition="in" filter="fade">
                                      <p:cBhvr>
                                        <p:cTn id="7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9" grpId="0"/>
      <p:bldP spid="20" grpId="0"/>
      <p:bldP spid="21" grpId="0"/>
      <p:bldP spid="22" grpId="0"/>
      <p:bldP spid="2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B368C80-2B79-8546-EEA6-F424535DC1E5}"/>
              </a:ext>
            </a:extLst>
          </p:cNvPr>
          <p:cNvPicPr>
            <a:picLocks noGrp="1" noChangeAspect="1"/>
          </p:cNvPicPr>
          <p:nvPr>
            <p:ph idx="1"/>
          </p:nvPr>
        </p:nvPicPr>
        <p:blipFill>
          <a:blip r:embed="rId2"/>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06088C41-622B-3B54-05B7-3503C0C7727A}"/>
              </a:ext>
            </a:extLst>
          </p:cNvPr>
          <p:cNvSpPr txBox="1"/>
          <p:nvPr/>
        </p:nvSpPr>
        <p:spPr>
          <a:xfrm>
            <a:off x="1672590" y="2090172"/>
            <a:ext cx="8846820" cy="2677656"/>
          </a:xfrm>
          <a:prstGeom prst="rect">
            <a:avLst/>
          </a:prstGeom>
          <a:noFill/>
        </p:spPr>
        <p:txBody>
          <a:bodyPr wrap="square" rtlCol="0">
            <a:spAutoFit/>
          </a:bodyPr>
          <a:lstStyle/>
          <a:p>
            <a:pPr algn="ctr"/>
            <a:r>
              <a:rPr lang="en-US" sz="2400" dirty="0">
                <a:solidFill>
                  <a:schemeClr val="accent5">
                    <a:lumMod val="60000"/>
                    <a:lumOff val="40000"/>
                  </a:schemeClr>
                </a:solidFill>
              </a:rPr>
              <a:t> For example, concerns have been raised about the impact of AI on employment and the potential for AI systems to perpetuate bias and discrimination.</a:t>
            </a:r>
          </a:p>
          <a:p>
            <a:pPr algn="ctr"/>
            <a:r>
              <a:rPr lang="en-US" sz="2400" dirty="0">
                <a:solidFill>
                  <a:schemeClr val="accent5">
                    <a:lumMod val="60000"/>
                    <a:lumOff val="40000"/>
                  </a:schemeClr>
                </a:solidFill>
              </a:rPr>
              <a:t>As AI continues to evolve and become more integrated into society, it will be important to address these concerns and ensure that AI technologies are developed and deployed in a responsible and ethical manner.</a:t>
            </a:r>
          </a:p>
        </p:txBody>
      </p:sp>
    </p:spTree>
    <p:extLst>
      <p:ext uri="{BB962C8B-B14F-4D97-AF65-F5344CB8AC3E}">
        <p14:creationId xmlns:p14="http://schemas.microsoft.com/office/powerpoint/2010/main" val="1403753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B9D03AF-0308-0DE1-63A4-708F23127786}"/>
              </a:ext>
            </a:extLst>
          </p:cNvPr>
          <p:cNvPicPr>
            <a:picLocks noGrp="1" noChangeAspect="1"/>
          </p:cNvPicPr>
          <p:nvPr>
            <p:ph idx="1"/>
          </p:nvPr>
        </p:nvPicPr>
        <p:blipFill>
          <a:blip r:embed="rId2"/>
          <a:stretch>
            <a:fillRect/>
          </a:stretch>
        </p:blipFill>
        <p:spPr>
          <a:xfrm>
            <a:off x="0" y="0"/>
            <a:ext cx="12192000" cy="6858001"/>
          </a:xfrm>
          <a:prstGeom prst="rect">
            <a:avLst/>
          </a:prstGeom>
        </p:spPr>
      </p:pic>
      <p:sp>
        <p:nvSpPr>
          <p:cNvPr id="6" name="TextBox 5">
            <a:extLst>
              <a:ext uri="{FF2B5EF4-FFF2-40B4-BE49-F238E27FC236}">
                <a16:creationId xmlns:a16="http://schemas.microsoft.com/office/drawing/2014/main" id="{03024B42-04F7-ACC6-54EA-C76C9DE82460}"/>
              </a:ext>
            </a:extLst>
          </p:cNvPr>
          <p:cNvSpPr txBox="1"/>
          <p:nvPr/>
        </p:nvSpPr>
        <p:spPr>
          <a:xfrm>
            <a:off x="493059" y="457199"/>
            <a:ext cx="5085938" cy="584775"/>
          </a:xfrm>
          <a:prstGeom prst="rect">
            <a:avLst/>
          </a:prstGeom>
          <a:noFill/>
        </p:spPr>
        <p:txBody>
          <a:bodyPr wrap="square" rtlCol="0">
            <a:spAutoFit/>
          </a:bodyPr>
          <a:lstStyle/>
          <a:p>
            <a:r>
              <a:rPr lang="en-US" sz="3200" dirty="0">
                <a:solidFill>
                  <a:schemeClr val="accent5">
                    <a:lumMod val="60000"/>
                    <a:lumOff val="40000"/>
                  </a:schemeClr>
                </a:solidFill>
              </a:rPr>
              <a:t>Uses of AI our daily life …</a:t>
            </a:r>
          </a:p>
        </p:txBody>
      </p:sp>
      <p:sp>
        <p:nvSpPr>
          <p:cNvPr id="9" name="Flowchart: Multidocument 8">
            <a:extLst>
              <a:ext uri="{FF2B5EF4-FFF2-40B4-BE49-F238E27FC236}">
                <a16:creationId xmlns:a16="http://schemas.microsoft.com/office/drawing/2014/main" id="{CAFA4F49-47A2-3C4A-F6A0-F7B1B67AB5DB}"/>
              </a:ext>
            </a:extLst>
          </p:cNvPr>
          <p:cNvSpPr/>
          <p:nvPr/>
        </p:nvSpPr>
        <p:spPr>
          <a:xfrm>
            <a:off x="8137003" y="749586"/>
            <a:ext cx="45719" cy="72217"/>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lowchart: Terminator 10">
            <a:extLst>
              <a:ext uri="{FF2B5EF4-FFF2-40B4-BE49-F238E27FC236}">
                <a16:creationId xmlns:a16="http://schemas.microsoft.com/office/drawing/2014/main" id="{1DFFC28E-FE9A-813C-D9C6-465225267355}"/>
              </a:ext>
            </a:extLst>
          </p:cNvPr>
          <p:cNvSpPr/>
          <p:nvPr/>
        </p:nvSpPr>
        <p:spPr>
          <a:xfrm>
            <a:off x="752354" y="1385018"/>
            <a:ext cx="5208608" cy="584775"/>
          </a:xfrm>
          <a:prstGeom prst="flowChartTerminator">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12" name="Flowchart: Terminator 11">
            <a:extLst>
              <a:ext uri="{FF2B5EF4-FFF2-40B4-BE49-F238E27FC236}">
                <a16:creationId xmlns:a16="http://schemas.microsoft.com/office/drawing/2014/main" id="{8C42524A-D4B5-8689-EDDF-342E242E7BF4}"/>
              </a:ext>
            </a:extLst>
          </p:cNvPr>
          <p:cNvSpPr/>
          <p:nvPr/>
        </p:nvSpPr>
        <p:spPr>
          <a:xfrm>
            <a:off x="752354" y="2277523"/>
            <a:ext cx="5208608" cy="584775"/>
          </a:xfrm>
          <a:prstGeom prst="flowChartTerminator">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dirty="0"/>
          </a:p>
        </p:txBody>
      </p:sp>
      <p:sp>
        <p:nvSpPr>
          <p:cNvPr id="13" name="Flowchart: Terminator 12">
            <a:extLst>
              <a:ext uri="{FF2B5EF4-FFF2-40B4-BE49-F238E27FC236}">
                <a16:creationId xmlns:a16="http://schemas.microsoft.com/office/drawing/2014/main" id="{94F12171-8AD5-DDC7-DA24-338424932E46}"/>
              </a:ext>
            </a:extLst>
          </p:cNvPr>
          <p:cNvSpPr/>
          <p:nvPr/>
        </p:nvSpPr>
        <p:spPr>
          <a:xfrm>
            <a:off x="752354" y="3136612"/>
            <a:ext cx="5208608" cy="584775"/>
          </a:xfrm>
          <a:prstGeom prst="flowChartTerminator">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14" name="Flowchart: Terminator 13">
            <a:extLst>
              <a:ext uri="{FF2B5EF4-FFF2-40B4-BE49-F238E27FC236}">
                <a16:creationId xmlns:a16="http://schemas.microsoft.com/office/drawing/2014/main" id="{44E17DB8-2228-83D8-0939-2BF47A212019}"/>
              </a:ext>
            </a:extLst>
          </p:cNvPr>
          <p:cNvSpPr/>
          <p:nvPr/>
        </p:nvSpPr>
        <p:spPr>
          <a:xfrm>
            <a:off x="752354" y="3995701"/>
            <a:ext cx="5208608" cy="584775"/>
          </a:xfrm>
          <a:prstGeom prst="flowChartTerminator">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19" name="TextBox 18">
            <a:extLst>
              <a:ext uri="{FF2B5EF4-FFF2-40B4-BE49-F238E27FC236}">
                <a16:creationId xmlns:a16="http://schemas.microsoft.com/office/drawing/2014/main" id="{3ABBD41D-215D-619B-FB7C-4DAEEA99B790}"/>
              </a:ext>
            </a:extLst>
          </p:cNvPr>
          <p:cNvSpPr txBox="1"/>
          <p:nvPr/>
        </p:nvSpPr>
        <p:spPr>
          <a:xfrm>
            <a:off x="1157468" y="1385018"/>
            <a:ext cx="4421529" cy="584775"/>
          </a:xfrm>
          <a:prstGeom prst="rect">
            <a:avLst/>
          </a:prstGeom>
          <a:noFill/>
        </p:spPr>
        <p:txBody>
          <a:bodyPr wrap="square" rtlCol="0">
            <a:spAutoFit/>
          </a:bodyPr>
          <a:lstStyle/>
          <a:p>
            <a:r>
              <a:rPr lang="en-US" sz="1600" dirty="0">
                <a:solidFill>
                  <a:schemeClr val="accent5">
                    <a:lumMod val="60000"/>
                    <a:lumOff val="40000"/>
                  </a:schemeClr>
                </a:solidFill>
              </a:rPr>
              <a:t>YOU TUBE </a:t>
            </a:r>
          </a:p>
          <a:p>
            <a:r>
              <a:rPr lang="en-US" sz="1600" dirty="0">
                <a:solidFill>
                  <a:schemeClr val="accent5">
                    <a:lumMod val="60000"/>
                    <a:lumOff val="40000"/>
                  </a:schemeClr>
                </a:solidFill>
              </a:rPr>
              <a:t>You Tube video suggestion ,advertisement</a:t>
            </a:r>
          </a:p>
        </p:txBody>
      </p:sp>
      <p:sp>
        <p:nvSpPr>
          <p:cNvPr id="20" name="TextBox 19">
            <a:extLst>
              <a:ext uri="{FF2B5EF4-FFF2-40B4-BE49-F238E27FC236}">
                <a16:creationId xmlns:a16="http://schemas.microsoft.com/office/drawing/2014/main" id="{F4F8C85D-7B81-D226-1E23-828827162211}"/>
              </a:ext>
            </a:extLst>
          </p:cNvPr>
          <p:cNvSpPr txBox="1"/>
          <p:nvPr/>
        </p:nvSpPr>
        <p:spPr>
          <a:xfrm>
            <a:off x="1157468" y="2295367"/>
            <a:ext cx="4444678" cy="584775"/>
          </a:xfrm>
          <a:prstGeom prst="rect">
            <a:avLst/>
          </a:prstGeom>
          <a:noFill/>
        </p:spPr>
        <p:txBody>
          <a:bodyPr wrap="square" rtlCol="0">
            <a:spAutoFit/>
          </a:bodyPr>
          <a:lstStyle/>
          <a:p>
            <a:r>
              <a:rPr lang="en-US" sz="1600" dirty="0">
                <a:solidFill>
                  <a:schemeClr val="accent5">
                    <a:lumMod val="60000"/>
                    <a:lumOff val="40000"/>
                  </a:schemeClr>
                </a:solidFill>
              </a:rPr>
              <a:t>GOOGLE </a:t>
            </a:r>
          </a:p>
          <a:p>
            <a:r>
              <a:rPr lang="en-US" sz="1600" dirty="0">
                <a:solidFill>
                  <a:schemeClr val="accent5">
                    <a:lumMod val="60000"/>
                    <a:lumOff val="40000"/>
                  </a:schemeClr>
                </a:solidFill>
              </a:rPr>
              <a:t>Google advertisement., search suggestion.</a:t>
            </a:r>
          </a:p>
        </p:txBody>
      </p:sp>
      <p:sp>
        <p:nvSpPr>
          <p:cNvPr id="21" name="TextBox 20">
            <a:extLst>
              <a:ext uri="{FF2B5EF4-FFF2-40B4-BE49-F238E27FC236}">
                <a16:creationId xmlns:a16="http://schemas.microsoft.com/office/drawing/2014/main" id="{1E1D0FBA-9E95-AC0D-2BCF-B12F7B8B3FF3}"/>
              </a:ext>
            </a:extLst>
          </p:cNvPr>
          <p:cNvSpPr txBox="1"/>
          <p:nvPr/>
        </p:nvSpPr>
        <p:spPr>
          <a:xfrm>
            <a:off x="1157468" y="3154456"/>
            <a:ext cx="4421529" cy="584775"/>
          </a:xfrm>
          <a:prstGeom prst="rect">
            <a:avLst/>
          </a:prstGeom>
          <a:noFill/>
        </p:spPr>
        <p:txBody>
          <a:bodyPr wrap="square" rtlCol="0">
            <a:spAutoFit/>
          </a:bodyPr>
          <a:lstStyle/>
          <a:p>
            <a:r>
              <a:rPr lang="en-US" sz="1600" dirty="0">
                <a:solidFill>
                  <a:schemeClr val="accent5">
                    <a:lumMod val="60000"/>
                    <a:lumOff val="40000"/>
                  </a:schemeClr>
                </a:solidFill>
              </a:rPr>
              <a:t>FACEBOOK</a:t>
            </a:r>
          </a:p>
          <a:p>
            <a:r>
              <a:rPr lang="en-US" sz="1600" dirty="0">
                <a:solidFill>
                  <a:schemeClr val="accent5">
                    <a:lumMod val="60000"/>
                    <a:lumOff val="40000"/>
                  </a:schemeClr>
                </a:solidFill>
              </a:rPr>
              <a:t>Facebook friend suggestion, advertisement ,search.</a:t>
            </a:r>
          </a:p>
        </p:txBody>
      </p:sp>
      <p:sp>
        <p:nvSpPr>
          <p:cNvPr id="23" name="TextBox 22">
            <a:extLst>
              <a:ext uri="{FF2B5EF4-FFF2-40B4-BE49-F238E27FC236}">
                <a16:creationId xmlns:a16="http://schemas.microsoft.com/office/drawing/2014/main" id="{CD9B644C-B331-7D80-07C8-13EC05922FC3}"/>
              </a:ext>
            </a:extLst>
          </p:cNvPr>
          <p:cNvSpPr txBox="1"/>
          <p:nvPr/>
        </p:nvSpPr>
        <p:spPr>
          <a:xfrm>
            <a:off x="1169042" y="3995701"/>
            <a:ext cx="4421529" cy="646331"/>
          </a:xfrm>
          <a:prstGeom prst="rect">
            <a:avLst/>
          </a:prstGeom>
          <a:noFill/>
        </p:spPr>
        <p:txBody>
          <a:bodyPr wrap="square" rtlCol="0">
            <a:spAutoFit/>
          </a:bodyPr>
          <a:lstStyle/>
          <a:p>
            <a:r>
              <a:rPr lang="en-US" dirty="0">
                <a:solidFill>
                  <a:schemeClr val="accent5">
                    <a:lumMod val="60000"/>
                    <a:lumOff val="40000"/>
                  </a:schemeClr>
                </a:solidFill>
              </a:rPr>
              <a:t>NETFLIX</a:t>
            </a:r>
          </a:p>
          <a:p>
            <a:r>
              <a:rPr lang="en-US" dirty="0">
                <a:solidFill>
                  <a:schemeClr val="accent5">
                    <a:lumMod val="60000"/>
                    <a:lumOff val="40000"/>
                  </a:schemeClr>
                </a:solidFill>
              </a:rPr>
              <a:t>Netflix series suggestion, advertisement .</a:t>
            </a:r>
          </a:p>
        </p:txBody>
      </p:sp>
    </p:spTree>
    <p:extLst>
      <p:ext uri="{BB962C8B-B14F-4D97-AF65-F5344CB8AC3E}">
        <p14:creationId xmlns:p14="http://schemas.microsoft.com/office/powerpoint/2010/main" val="1282102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animBg="1"/>
      <p:bldP spid="12" grpId="0" animBg="1"/>
      <p:bldP spid="13" grpId="0" animBg="1"/>
      <p:bldP spid="14" grpId="0" animBg="1"/>
      <p:bldP spid="19" grpId="0"/>
      <p:bldP spid="20" grpId="0"/>
      <p:bldP spid="21" grpId="0"/>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D63C147-7DBD-FB75-765E-27E313EAA05A}"/>
              </a:ext>
            </a:extLst>
          </p:cNvPr>
          <p:cNvPicPr>
            <a:picLocks noGrp="1" noChangeAspect="1"/>
          </p:cNvPicPr>
          <p:nvPr>
            <p:ph idx="1"/>
          </p:nvPr>
        </p:nvPicPr>
        <p:blipFill>
          <a:blip r:embed="rId2"/>
          <a:stretch>
            <a:fillRect/>
          </a:stretch>
        </p:blipFill>
        <p:spPr>
          <a:xfrm>
            <a:off x="1" y="-1"/>
            <a:ext cx="12192000" cy="6858001"/>
          </a:xfrm>
          <a:prstGeom prst="rect">
            <a:avLst/>
          </a:prstGeom>
        </p:spPr>
      </p:pic>
    </p:spTree>
    <p:extLst>
      <p:ext uri="{BB962C8B-B14F-4D97-AF65-F5344CB8AC3E}">
        <p14:creationId xmlns:p14="http://schemas.microsoft.com/office/powerpoint/2010/main" val="803463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1012</TotalTime>
  <Words>311</Words>
  <Application>Microsoft Office PowerPoint</Application>
  <PresentationFormat>Widescreen</PresentationFormat>
  <Paragraphs>29</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seba</dc:creator>
  <cp:lastModifiedBy>seba</cp:lastModifiedBy>
  <cp:revision>2</cp:revision>
  <dcterms:created xsi:type="dcterms:W3CDTF">2023-04-09T03:16:38Z</dcterms:created>
  <dcterms:modified xsi:type="dcterms:W3CDTF">2023-04-09T20:09:25Z</dcterms:modified>
</cp:coreProperties>
</file>

<file path=docProps/thumbnail.jpeg>
</file>